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232CCF-B9C7-4A6F-8E20-542AC024018D}" type="datetimeFigureOut">
              <a:rPr lang="sl-SI" smtClean="0"/>
              <a:t>26. 12. 2020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D6973F-5A77-4499-A809-830B6EBDAAC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33290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8D935-ACDB-4064-9B4A-73BCB2B8189E}" type="datetimeFigureOut">
              <a:rPr lang="sl-SI" smtClean="0"/>
              <a:t>26. 12. 2020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32D6A-C270-4E8B-A246-EB6D48D626C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61949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8D935-ACDB-4064-9B4A-73BCB2B8189E}" type="datetimeFigureOut">
              <a:rPr lang="sl-SI" smtClean="0"/>
              <a:t>26. 12. 2020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32D6A-C270-4E8B-A246-EB6D48D626C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70178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8D935-ACDB-4064-9B4A-73BCB2B8189E}" type="datetimeFigureOut">
              <a:rPr lang="sl-SI" smtClean="0"/>
              <a:t>26. 12. 2020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32D6A-C270-4E8B-A246-EB6D48D626C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62727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8D935-ACDB-4064-9B4A-73BCB2B8189E}" type="datetimeFigureOut">
              <a:rPr lang="sl-SI" smtClean="0"/>
              <a:t>26. 12. 2020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32D6A-C270-4E8B-A246-EB6D48D626C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60078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8D935-ACDB-4064-9B4A-73BCB2B8189E}" type="datetimeFigureOut">
              <a:rPr lang="sl-SI" smtClean="0"/>
              <a:t>26. 12. 2020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32D6A-C270-4E8B-A246-EB6D48D626C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79519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8D935-ACDB-4064-9B4A-73BCB2B8189E}" type="datetimeFigureOut">
              <a:rPr lang="sl-SI" smtClean="0"/>
              <a:t>26. 12. 2020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32D6A-C270-4E8B-A246-EB6D48D626C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19624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8D935-ACDB-4064-9B4A-73BCB2B8189E}" type="datetimeFigureOut">
              <a:rPr lang="sl-SI" smtClean="0"/>
              <a:t>26. 12. 2020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32D6A-C270-4E8B-A246-EB6D48D626C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57261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8D935-ACDB-4064-9B4A-73BCB2B8189E}" type="datetimeFigureOut">
              <a:rPr lang="sl-SI" smtClean="0"/>
              <a:t>26. 12. 2020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32D6A-C270-4E8B-A246-EB6D48D626C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86311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8D935-ACDB-4064-9B4A-73BCB2B8189E}" type="datetimeFigureOut">
              <a:rPr lang="sl-SI" smtClean="0"/>
              <a:t>26. 12. 2020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32D6A-C270-4E8B-A246-EB6D48D626C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58962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8D935-ACDB-4064-9B4A-73BCB2B8189E}" type="datetimeFigureOut">
              <a:rPr lang="sl-SI" smtClean="0"/>
              <a:t>26. 12. 2020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32D6A-C270-4E8B-A246-EB6D48D626C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73900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8D935-ACDB-4064-9B4A-73BCB2B8189E}" type="datetimeFigureOut">
              <a:rPr lang="sl-SI" smtClean="0"/>
              <a:t>26. 12. 2020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32D6A-C270-4E8B-A246-EB6D48D626C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21080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8D935-ACDB-4064-9B4A-73BCB2B8189E}" type="datetimeFigureOut">
              <a:rPr lang="sl-SI" smtClean="0"/>
              <a:t>26. 12. 2020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32D6A-C270-4E8B-A246-EB6D48D626C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4415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140075" y="4597083"/>
            <a:ext cx="10580915" cy="2387600"/>
          </a:xfrm>
        </p:spPr>
        <p:txBody>
          <a:bodyPr>
            <a:normAutofit fontScale="90000"/>
          </a:bodyPr>
          <a:lstStyle/>
          <a:p>
            <a:pPr algn="r">
              <a:lnSpc>
                <a:spcPct val="100000"/>
              </a:lnSpc>
            </a:pPr>
            <a:r>
              <a:rPr lang="sl-SI" sz="8900" b="1" dirty="0" smtClean="0">
                <a:solidFill>
                  <a:schemeClr val="bg1"/>
                </a:solidFill>
              </a:rPr>
              <a:t>Čestitamo </a:t>
            </a:r>
            <a:br>
              <a:rPr lang="sl-SI" sz="8900" b="1" dirty="0" smtClean="0">
                <a:solidFill>
                  <a:schemeClr val="bg1"/>
                </a:solidFill>
              </a:rPr>
            </a:br>
            <a:r>
              <a:rPr lang="sl-SI" dirty="0" smtClean="0"/>
              <a:t>ob dnevu samostojnosti in enotnosti</a:t>
            </a:r>
            <a:br>
              <a:rPr lang="sl-SI" dirty="0" smtClean="0"/>
            </a:br>
            <a:r>
              <a:rPr lang="sl-SI" dirty="0" smtClean="0"/>
              <a:t>naše države Republike Slovenije!</a:t>
            </a:r>
            <a:br>
              <a:rPr lang="sl-SI" dirty="0" smtClean="0"/>
            </a:br>
            <a:endParaRPr lang="sl-SI" dirty="0"/>
          </a:p>
        </p:txBody>
      </p:sp>
      <p:sp>
        <p:nvSpPr>
          <p:cNvPr id="6" name="Pravokotnik 5"/>
          <p:cNvSpPr/>
          <p:nvPr/>
        </p:nvSpPr>
        <p:spPr>
          <a:xfrm>
            <a:off x="9056914" y="-126683"/>
            <a:ext cx="2794705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sl-SI" sz="15000" b="1" cap="none" spc="0" dirty="0" smtClean="0">
                <a:ln/>
                <a:solidFill>
                  <a:schemeClr val="accent4"/>
                </a:solidFill>
                <a:effectLst/>
              </a:rPr>
              <a:t>30</a:t>
            </a:r>
            <a:endParaRPr lang="sl-SI" sz="15000" b="1" cap="none" spc="0" dirty="0">
              <a:ln/>
              <a:solidFill>
                <a:schemeClr val="accent4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7963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Širokozaslonsko</PresentationFormat>
  <Paragraphs>2</Paragraphs>
  <Slides>1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Officeova tema</vt:lpstr>
      <vt:lpstr>Čestitamo  ob dnevu samostojnosti in enotnosti naše države Republike Slovenije!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Čestitamo  ob dnevu samostojnosti in enotnosti naše države Republike Slovenije! </dc:title>
  <dc:creator>Gost</dc:creator>
  <cp:lastModifiedBy>Gost</cp:lastModifiedBy>
  <cp:revision>1</cp:revision>
  <dcterms:created xsi:type="dcterms:W3CDTF">2020-12-26T09:21:14Z</dcterms:created>
  <dcterms:modified xsi:type="dcterms:W3CDTF">2020-12-26T09:22:03Z</dcterms:modified>
</cp:coreProperties>
</file>